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3" r:id="rId3"/>
    <p:sldId id="293" r:id="rId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0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94848" y="3033743"/>
            <a:ext cx="7468702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1981" y="737192"/>
            <a:ext cx="847443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8448" y="2429255"/>
            <a:ext cx="7461503" cy="297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4848" y="3033743"/>
            <a:ext cx="3581952" cy="10105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3200" b="1" spc="-5" dirty="0">
                <a:solidFill>
                  <a:srgbClr val="D80000"/>
                </a:solidFill>
                <a:latin typeface="Arial"/>
                <a:cs typeface="Arial"/>
              </a:rPr>
              <a:t>Field Layout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3200" b="1" spc="-5" dirty="0">
                <a:solidFill>
                  <a:srgbClr val="D80000"/>
                </a:solidFill>
                <a:latin typeface="Arial"/>
                <a:cs typeface="Arial"/>
              </a:rPr>
              <a:t>Under 8, 9, 10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4885" y="4013697"/>
            <a:ext cx="175311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CA" sz="2000" b="1" dirty="0">
                <a:solidFill>
                  <a:srgbClr val="D80000"/>
                </a:solidFill>
                <a:latin typeface="Arial"/>
                <a:cs typeface="Arial"/>
              </a:rPr>
              <a:t>June </a:t>
            </a:r>
            <a:r>
              <a:rPr sz="2000" b="1" dirty="0">
                <a:solidFill>
                  <a:srgbClr val="D80000"/>
                </a:solidFill>
                <a:latin typeface="Arial"/>
                <a:cs typeface="Arial"/>
              </a:rPr>
              <a:t>20</a:t>
            </a:r>
            <a:r>
              <a:rPr lang="en-CA" sz="2000" b="1" dirty="0">
                <a:solidFill>
                  <a:srgbClr val="D80000"/>
                </a:solidFill>
                <a:latin typeface="Arial"/>
                <a:cs typeface="Arial"/>
              </a:rPr>
              <a:t>21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2">
            <a:extLst>
              <a:ext uri="{FF2B5EF4-FFF2-40B4-BE49-F238E27FC236}">
                <a16:creationId xmlns:a16="http://schemas.microsoft.com/office/drawing/2014/main" id="{8A49D08D-1B37-407A-8FC3-B0937A8AB55D}"/>
              </a:ext>
            </a:extLst>
          </p:cNvPr>
          <p:cNvSpPr txBox="1">
            <a:spLocks/>
          </p:cNvSpPr>
          <p:nvPr/>
        </p:nvSpPr>
        <p:spPr>
          <a:xfrm>
            <a:off x="791981" y="766147"/>
            <a:ext cx="736141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CA" spc="-5" dirty="0"/>
              <a:t>Wednesday</a:t>
            </a:r>
            <a:r>
              <a:rPr lang="en-CA" spc="20" dirty="0"/>
              <a:t> </a:t>
            </a:r>
            <a:r>
              <a:rPr lang="en-CA" spc="-10" dirty="0"/>
              <a:t>– Under 8,9, 10 –</a:t>
            </a:r>
            <a:r>
              <a:rPr lang="en-US" kern="0" spc="-10" dirty="0"/>
              <a:t>  Roland Michener #1</a:t>
            </a:r>
          </a:p>
        </p:txBody>
      </p:sp>
      <p:grpSp>
        <p:nvGrpSpPr>
          <p:cNvPr id="65" name="object 3">
            <a:extLst>
              <a:ext uri="{FF2B5EF4-FFF2-40B4-BE49-F238E27FC236}">
                <a16:creationId xmlns:a16="http://schemas.microsoft.com/office/drawing/2014/main" id="{77B144CD-E229-4F0F-872C-C78FB63791B4}"/>
              </a:ext>
            </a:extLst>
          </p:cNvPr>
          <p:cNvGrpSpPr/>
          <p:nvPr/>
        </p:nvGrpSpPr>
        <p:grpSpPr>
          <a:xfrm>
            <a:off x="1054545" y="2313201"/>
            <a:ext cx="7949310" cy="3145998"/>
            <a:chOff x="851916" y="2424683"/>
            <a:chExt cx="7949310" cy="2984500"/>
          </a:xfrm>
        </p:grpSpPr>
        <p:sp>
          <p:nvSpPr>
            <p:cNvPr id="66" name="object 4">
              <a:extLst>
                <a:ext uri="{FF2B5EF4-FFF2-40B4-BE49-F238E27FC236}">
                  <a16:creationId xmlns:a16="http://schemas.microsoft.com/office/drawing/2014/main" id="{BCA753B9-112D-4C84-B676-40B089078E45}"/>
                </a:ext>
              </a:extLst>
            </p:cNvPr>
            <p:cNvSpPr/>
            <p:nvPr/>
          </p:nvSpPr>
          <p:spPr>
            <a:xfrm>
              <a:off x="1298448" y="2429255"/>
              <a:ext cx="7044055" cy="2974975"/>
            </a:xfrm>
            <a:custGeom>
              <a:avLst/>
              <a:gdLst/>
              <a:ahLst/>
              <a:cxnLst/>
              <a:rect l="l" t="t" r="r" b="b"/>
              <a:pathLst>
                <a:path w="7044055" h="2974975">
                  <a:moveTo>
                    <a:pt x="7043928" y="2974847"/>
                  </a:moveTo>
                  <a:lnTo>
                    <a:pt x="0" y="2974847"/>
                  </a:lnTo>
                  <a:lnTo>
                    <a:pt x="0" y="0"/>
                  </a:lnTo>
                  <a:lnTo>
                    <a:pt x="7043928" y="0"/>
                  </a:lnTo>
                  <a:lnTo>
                    <a:pt x="7043928" y="2974847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7" name="object 5">
              <a:extLst>
                <a:ext uri="{FF2B5EF4-FFF2-40B4-BE49-F238E27FC236}">
                  <a16:creationId xmlns:a16="http://schemas.microsoft.com/office/drawing/2014/main" id="{A33AB2D2-CFE7-44E9-9DD8-0A4E2301BCA6}"/>
                </a:ext>
              </a:extLst>
            </p:cNvPr>
            <p:cNvSpPr/>
            <p:nvPr/>
          </p:nvSpPr>
          <p:spPr>
            <a:xfrm>
              <a:off x="1292351" y="2424683"/>
              <a:ext cx="7056120" cy="2984500"/>
            </a:xfrm>
            <a:custGeom>
              <a:avLst/>
              <a:gdLst/>
              <a:ahLst/>
              <a:cxnLst/>
              <a:rect l="l" t="t" r="r" b="b"/>
              <a:pathLst>
                <a:path w="7056120" h="2984500">
                  <a:moveTo>
                    <a:pt x="7056120" y="2983992"/>
                  </a:moveTo>
                  <a:lnTo>
                    <a:pt x="0" y="2983992"/>
                  </a:lnTo>
                  <a:lnTo>
                    <a:pt x="0" y="0"/>
                  </a:lnTo>
                  <a:lnTo>
                    <a:pt x="7056120" y="0"/>
                  </a:lnTo>
                  <a:lnTo>
                    <a:pt x="7056120" y="4572"/>
                  </a:lnTo>
                  <a:lnTo>
                    <a:pt x="10668" y="4572"/>
                  </a:lnTo>
                  <a:lnTo>
                    <a:pt x="6096" y="9144"/>
                  </a:lnTo>
                  <a:lnTo>
                    <a:pt x="10668" y="9144"/>
                  </a:lnTo>
                  <a:lnTo>
                    <a:pt x="10668" y="2974848"/>
                  </a:lnTo>
                  <a:lnTo>
                    <a:pt x="6096" y="2974848"/>
                  </a:lnTo>
                  <a:lnTo>
                    <a:pt x="10668" y="2979419"/>
                  </a:lnTo>
                  <a:lnTo>
                    <a:pt x="7056120" y="2979419"/>
                  </a:lnTo>
                  <a:lnTo>
                    <a:pt x="7056120" y="2983992"/>
                  </a:lnTo>
                  <a:close/>
                </a:path>
                <a:path w="7056120" h="2984500">
                  <a:moveTo>
                    <a:pt x="10668" y="9144"/>
                  </a:moveTo>
                  <a:lnTo>
                    <a:pt x="6096" y="9144"/>
                  </a:lnTo>
                  <a:lnTo>
                    <a:pt x="10668" y="4572"/>
                  </a:lnTo>
                  <a:lnTo>
                    <a:pt x="10668" y="9144"/>
                  </a:lnTo>
                  <a:close/>
                </a:path>
                <a:path w="7056120" h="2984500">
                  <a:moveTo>
                    <a:pt x="7045452" y="9144"/>
                  </a:moveTo>
                  <a:lnTo>
                    <a:pt x="10668" y="9144"/>
                  </a:lnTo>
                  <a:lnTo>
                    <a:pt x="10668" y="4572"/>
                  </a:lnTo>
                  <a:lnTo>
                    <a:pt x="7045452" y="4572"/>
                  </a:lnTo>
                  <a:lnTo>
                    <a:pt x="7045452" y="9144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7045452" y="4572"/>
                  </a:lnTo>
                  <a:lnTo>
                    <a:pt x="7050023" y="9144"/>
                  </a:lnTo>
                  <a:lnTo>
                    <a:pt x="7056120" y="9144"/>
                  </a:lnTo>
                  <a:lnTo>
                    <a:pt x="7056120" y="2974848"/>
                  </a:lnTo>
                  <a:lnTo>
                    <a:pt x="7050023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9144"/>
                  </a:moveTo>
                  <a:lnTo>
                    <a:pt x="7050023" y="9144"/>
                  </a:lnTo>
                  <a:lnTo>
                    <a:pt x="7045452" y="4572"/>
                  </a:lnTo>
                  <a:lnTo>
                    <a:pt x="7056120" y="4572"/>
                  </a:lnTo>
                  <a:lnTo>
                    <a:pt x="7056120" y="9144"/>
                  </a:lnTo>
                  <a:close/>
                </a:path>
                <a:path w="7056120" h="2984500">
                  <a:moveTo>
                    <a:pt x="10668" y="2979419"/>
                  </a:moveTo>
                  <a:lnTo>
                    <a:pt x="6096" y="2974848"/>
                  </a:lnTo>
                  <a:lnTo>
                    <a:pt x="10668" y="2974848"/>
                  </a:lnTo>
                  <a:lnTo>
                    <a:pt x="10668" y="2979419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10668" y="2979419"/>
                  </a:lnTo>
                  <a:lnTo>
                    <a:pt x="10668" y="2974848"/>
                  </a:lnTo>
                  <a:lnTo>
                    <a:pt x="7045452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2979419"/>
                  </a:moveTo>
                  <a:lnTo>
                    <a:pt x="7045452" y="2979419"/>
                  </a:lnTo>
                  <a:lnTo>
                    <a:pt x="7050023" y="2974848"/>
                  </a:lnTo>
                  <a:lnTo>
                    <a:pt x="7056120" y="2974848"/>
                  </a:lnTo>
                  <a:lnTo>
                    <a:pt x="7056120" y="29794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">
              <a:extLst>
                <a:ext uri="{FF2B5EF4-FFF2-40B4-BE49-F238E27FC236}">
                  <a16:creationId xmlns:a16="http://schemas.microsoft.com/office/drawing/2014/main" id="{D19A2088-586B-4606-8810-9456779E5AE5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5631" y="3576827"/>
              <a:ext cx="432816" cy="792480"/>
            </a:xfrm>
            <a:prstGeom prst="rect">
              <a:avLst/>
            </a:prstGeom>
          </p:spPr>
        </p:pic>
        <p:sp>
          <p:nvSpPr>
            <p:cNvPr id="69" name="object 7">
              <a:extLst>
                <a:ext uri="{FF2B5EF4-FFF2-40B4-BE49-F238E27FC236}">
                  <a16:creationId xmlns:a16="http://schemas.microsoft.com/office/drawing/2014/main" id="{287ED0EE-362F-440F-B748-370446CC821C}"/>
                </a:ext>
              </a:extLst>
            </p:cNvPr>
            <p:cNvSpPr/>
            <p:nvPr/>
          </p:nvSpPr>
          <p:spPr>
            <a:xfrm>
              <a:off x="851916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3716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129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1292" y="13716"/>
                  </a:lnTo>
                  <a:lnTo>
                    <a:pt x="431292" y="2895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431292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1292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3716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129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1292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8">
              <a:extLst>
                <a:ext uri="{FF2B5EF4-FFF2-40B4-BE49-F238E27FC236}">
                  <a16:creationId xmlns:a16="http://schemas.microsoft.com/office/drawing/2014/main" id="{8AA0D18F-3E87-47AE-A53A-7B8EC57AFEC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56092" y="3576827"/>
              <a:ext cx="431291" cy="792480"/>
            </a:xfrm>
            <a:prstGeom prst="rect">
              <a:avLst/>
            </a:prstGeom>
          </p:spPr>
        </p:pic>
        <p:sp>
          <p:nvSpPr>
            <p:cNvPr id="71" name="object 9">
              <a:extLst>
                <a:ext uri="{FF2B5EF4-FFF2-40B4-BE49-F238E27FC236}">
                  <a16:creationId xmlns:a16="http://schemas.microsoft.com/office/drawing/2014/main" id="{BC2B456C-AFAD-48DE-8788-58624D02801A}"/>
                </a:ext>
              </a:extLst>
            </p:cNvPr>
            <p:cNvSpPr/>
            <p:nvPr/>
          </p:nvSpPr>
          <p:spPr>
            <a:xfrm>
              <a:off x="8340851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5240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5240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5240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2816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2816" y="13716"/>
                  </a:lnTo>
                  <a:lnTo>
                    <a:pt x="432816" y="2895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432816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2816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5240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2816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2816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10">
              <a:extLst>
                <a:ext uri="{FF2B5EF4-FFF2-40B4-BE49-F238E27FC236}">
                  <a16:creationId xmlns:a16="http://schemas.microsoft.com/office/drawing/2014/main" id="{C8ECE5D0-DBAE-4C8D-8498-9B448C049BB2}"/>
                </a:ext>
              </a:extLst>
            </p:cNvPr>
            <p:cNvSpPr/>
            <p:nvPr/>
          </p:nvSpPr>
          <p:spPr>
            <a:xfrm>
              <a:off x="6044183" y="2881883"/>
              <a:ext cx="1876425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11">
              <a:extLst>
                <a:ext uri="{FF2B5EF4-FFF2-40B4-BE49-F238E27FC236}">
                  <a16:creationId xmlns:a16="http://schemas.microsoft.com/office/drawing/2014/main" id="{98923537-338B-42AE-B8CA-C373E3EDAC3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05600" y="2628900"/>
              <a:ext cx="591312" cy="277367"/>
            </a:xfrm>
            <a:prstGeom prst="rect">
              <a:avLst/>
            </a:prstGeom>
          </p:spPr>
        </p:pic>
        <p:sp>
          <p:nvSpPr>
            <p:cNvPr id="74" name="object 12">
              <a:extLst>
                <a:ext uri="{FF2B5EF4-FFF2-40B4-BE49-F238E27FC236}">
                  <a16:creationId xmlns:a16="http://schemas.microsoft.com/office/drawing/2014/main" id="{65D19A50-17F7-4AEE-9810-BAEADCAA71B5}"/>
                </a:ext>
              </a:extLst>
            </p:cNvPr>
            <p:cNvSpPr/>
            <p:nvPr/>
          </p:nvSpPr>
          <p:spPr>
            <a:xfrm>
              <a:off x="6691883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13">
              <a:extLst>
                <a:ext uri="{FF2B5EF4-FFF2-40B4-BE49-F238E27FC236}">
                  <a16:creationId xmlns:a16="http://schemas.microsoft.com/office/drawing/2014/main" id="{38B99630-2DCD-4995-8E5C-0A79E5DDB41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25412" y="5049012"/>
              <a:ext cx="589787" cy="275843"/>
            </a:xfrm>
            <a:prstGeom prst="rect">
              <a:avLst/>
            </a:prstGeom>
          </p:spPr>
        </p:pic>
        <p:sp>
          <p:nvSpPr>
            <p:cNvPr id="76" name="object 14">
              <a:extLst>
                <a:ext uri="{FF2B5EF4-FFF2-40B4-BE49-F238E27FC236}">
                  <a16:creationId xmlns:a16="http://schemas.microsoft.com/office/drawing/2014/main" id="{495AA340-F59F-4B06-B9FD-46D16CB8296F}"/>
                </a:ext>
              </a:extLst>
            </p:cNvPr>
            <p:cNvSpPr/>
            <p:nvPr/>
          </p:nvSpPr>
          <p:spPr>
            <a:xfrm>
              <a:off x="6711696" y="5035296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7432" y="13716"/>
                  </a:lnTo>
                  <a:lnTo>
                    <a:pt x="13716" y="27432"/>
                  </a:lnTo>
                  <a:lnTo>
                    <a:pt x="27432" y="27432"/>
                  </a:lnTo>
                  <a:lnTo>
                    <a:pt x="27432" y="275843"/>
                  </a:lnTo>
                  <a:lnTo>
                    <a:pt x="13716" y="275843"/>
                  </a:lnTo>
                  <a:lnTo>
                    <a:pt x="27432" y="289560"/>
                  </a:lnTo>
                  <a:lnTo>
                    <a:pt x="618744" y="289560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7432" y="27432"/>
                  </a:moveTo>
                  <a:lnTo>
                    <a:pt x="13716" y="27432"/>
                  </a:lnTo>
                  <a:lnTo>
                    <a:pt x="27432" y="13716"/>
                  </a:lnTo>
                  <a:lnTo>
                    <a:pt x="27432" y="27432"/>
                  </a:lnTo>
                  <a:close/>
                </a:path>
                <a:path w="619125" h="304800">
                  <a:moveTo>
                    <a:pt x="589787" y="27432"/>
                  </a:moveTo>
                  <a:lnTo>
                    <a:pt x="27432" y="27432"/>
                  </a:lnTo>
                  <a:lnTo>
                    <a:pt x="27432" y="13716"/>
                  </a:lnTo>
                  <a:lnTo>
                    <a:pt x="589787" y="13716"/>
                  </a:lnTo>
                  <a:lnTo>
                    <a:pt x="589787" y="27432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589787" y="13716"/>
                  </a:lnTo>
                  <a:lnTo>
                    <a:pt x="603504" y="27432"/>
                  </a:lnTo>
                  <a:lnTo>
                    <a:pt x="618744" y="27432"/>
                  </a:lnTo>
                  <a:lnTo>
                    <a:pt x="618744" y="275843"/>
                  </a:lnTo>
                  <a:lnTo>
                    <a:pt x="603504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7432"/>
                  </a:moveTo>
                  <a:lnTo>
                    <a:pt x="603504" y="27432"/>
                  </a:lnTo>
                  <a:lnTo>
                    <a:pt x="589787" y="13716"/>
                  </a:lnTo>
                  <a:lnTo>
                    <a:pt x="618744" y="13716"/>
                  </a:lnTo>
                  <a:lnTo>
                    <a:pt x="618744" y="27432"/>
                  </a:lnTo>
                  <a:close/>
                </a:path>
                <a:path w="619125" h="304800">
                  <a:moveTo>
                    <a:pt x="27432" y="289560"/>
                  </a:moveTo>
                  <a:lnTo>
                    <a:pt x="13716" y="275843"/>
                  </a:lnTo>
                  <a:lnTo>
                    <a:pt x="27432" y="275843"/>
                  </a:lnTo>
                  <a:lnTo>
                    <a:pt x="27432" y="289560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27432" y="289560"/>
                  </a:lnTo>
                  <a:lnTo>
                    <a:pt x="27432" y="275843"/>
                  </a:lnTo>
                  <a:lnTo>
                    <a:pt x="589787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89560"/>
                  </a:moveTo>
                  <a:lnTo>
                    <a:pt x="589787" y="289560"/>
                  </a:lnTo>
                  <a:lnTo>
                    <a:pt x="603504" y="275843"/>
                  </a:lnTo>
                  <a:lnTo>
                    <a:pt x="618744" y="275843"/>
                  </a:lnTo>
                  <a:lnTo>
                    <a:pt x="618744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15">
              <a:extLst>
                <a:ext uri="{FF2B5EF4-FFF2-40B4-BE49-F238E27FC236}">
                  <a16:creationId xmlns:a16="http://schemas.microsoft.com/office/drawing/2014/main" id="{002957FB-E648-4C99-9A23-3409715C66B9}"/>
                </a:ext>
              </a:extLst>
            </p:cNvPr>
            <p:cNvSpPr/>
            <p:nvPr/>
          </p:nvSpPr>
          <p:spPr>
            <a:xfrm>
              <a:off x="3968496" y="2881883"/>
              <a:ext cx="1876425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7432" y="13716"/>
                  </a:lnTo>
                  <a:lnTo>
                    <a:pt x="13716" y="28956"/>
                  </a:lnTo>
                  <a:lnTo>
                    <a:pt x="27432" y="28956"/>
                  </a:lnTo>
                  <a:lnTo>
                    <a:pt x="27432" y="2104644"/>
                  </a:lnTo>
                  <a:lnTo>
                    <a:pt x="13716" y="2104644"/>
                  </a:lnTo>
                  <a:lnTo>
                    <a:pt x="27432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7432" y="28956"/>
                  </a:moveTo>
                  <a:lnTo>
                    <a:pt x="13716" y="28956"/>
                  </a:lnTo>
                  <a:lnTo>
                    <a:pt x="27432" y="13716"/>
                  </a:lnTo>
                  <a:lnTo>
                    <a:pt x="27432" y="28956"/>
                  </a:lnTo>
                  <a:close/>
                </a:path>
                <a:path w="1876425" h="2133600">
                  <a:moveTo>
                    <a:pt x="1847088" y="28956"/>
                  </a:moveTo>
                  <a:lnTo>
                    <a:pt x="27432" y="28956"/>
                  </a:lnTo>
                  <a:lnTo>
                    <a:pt x="27432" y="13716"/>
                  </a:lnTo>
                  <a:lnTo>
                    <a:pt x="1847088" y="13716"/>
                  </a:lnTo>
                  <a:lnTo>
                    <a:pt x="1847088" y="28956"/>
                  </a:lnTo>
                  <a:close/>
                </a:path>
                <a:path w="1876425" h="2133600">
                  <a:moveTo>
                    <a:pt x="1847088" y="2119884"/>
                  </a:moveTo>
                  <a:lnTo>
                    <a:pt x="1847088" y="13716"/>
                  </a:lnTo>
                  <a:lnTo>
                    <a:pt x="1860804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0804" y="2104644"/>
                  </a:lnTo>
                  <a:lnTo>
                    <a:pt x="1847088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0804" y="28956"/>
                  </a:lnTo>
                  <a:lnTo>
                    <a:pt x="1847088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7432" y="2119884"/>
                  </a:moveTo>
                  <a:lnTo>
                    <a:pt x="13716" y="2104644"/>
                  </a:lnTo>
                  <a:lnTo>
                    <a:pt x="27432" y="2104644"/>
                  </a:lnTo>
                  <a:lnTo>
                    <a:pt x="27432" y="2119884"/>
                  </a:lnTo>
                  <a:close/>
                </a:path>
                <a:path w="1876425" h="2133600">
                  <a:moveTo>
                    <a:pt x="1847088" y="2119884"/>
                  </a:moveTo>
                  <a:lnTo>
                    <a:pt x="27432" y="2119884"/>
                  </a:lnTo>
                  <a:lnTo>
                    <a:pt x="27432" y="2104644"/>
                  </a:lnTo>
                  <a:lnTo>
                    <a:pt x="1847088" y="2104644"/>
                  </a:lnTo>
                  <a:lnTo>
                    <a:pt x="1847088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7088" y="2119884"/>
                  </a:lnTo>
                  <a:lnTo>
                    <a:pt x="1860804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16">
              <a:extLst>
                <a:ext uri="{FF2B5EF4-FFF2-40B4-BE49-F238E27FC236}">
                  <a16:creationId xmlns:a16="http://schemas.microsoft.com/office/drawing/2014/main" id="{916EFCFC-A286-416D-82F7-1DF0437306C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29911" y="2628900"/>
              <a:ext cx="589788" cy="277367"/>
            </a:xfrm>
            <a:prstGeom prst="rect">
              <a:avLst/>
            </a:prstGeom>
          </p:spPr>
        </p:pic>
        <p:sp>
          <p:nvSpPr>
            <p:cNvPr id="79" name="object 17">
              <a:extLst>
                <a:ext uri="{FF2B5EF4-FFF2-40B4-BE49-F238E27FC236}">
                  <a16:creationId xmlns:a16="http://schemas.microsoft.com/office/drawing/2014/main" id="{3CC8AC7A-B84B-4E11-B060-4586D429F130}"/>
                </a:ext>
              </a:extLst>
            </p:cNvPr>
            <p:cNvSpPr/>
            <p:nvPr/>
          </p:nvSpPr>
          <p:spPr>
            <a:xfrm>
              <a:off x="4616196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7432" y="13716"/>
                  </a:lnTo>
                  <a:lnTo>
                    <a:pt x="13716" y="28956"/>
                  </a:lnTo>
                  <a:lnTo>
                    <a:pt x="27432" y="28956"/>
                  </a:lnTo>
                  <a:lnTo>
                    <a:pt x="27432" y="275843"/>
                  </a:lnTo>
                  <a:lnTo>
                    <a:pt x="13716" y="275843"/>
                  </a:lnTo>
                  <a:lnTo>
                    <a:pt x="27432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7432" y="28956"/>
                  </a:moveTo>
                  <a:lnTo>
                    <a:pt x="13716" y="28956"/>
                  </a:lnTo>
                  <a:lnTo>
                    <a:pt x="27432" y="13716"/>
                  </a:lnTo>
                  <a:lnTo>
                    <a:pt x="27432" y="28956"/>
                  </a:lnTo>
                  <a:close/>
                </a:path>
                <a:path w="619125" h="304800">
                  <a:moveTo>
                    <a:pt x="589787" y="28956"/>
                  </a:moveTo>
                  <a:lnTo>
                    <a:pt x="27432" y="28956"/>
                  </a:lnTo>
                  <a:lnTo>
                    <a:pt x="27432" y="13716"/>
                  </a:lnTo>
                  <a:lnTo>
                    <a:pt x="589787" y="13716"/>
                  </a:lnTo>
                  <a:lnTo>
                    <a:pt x="589787" y="28956"/>
                  </a:lnTo>
                  <a:close/>
                </a:path>
                <a:path w="619125" h="304800">
                  <a:moveTo>
                    <a:pt x="589787" y="291083"/>
                  </a:moveTo>
                  <a:lnTo>
                    <a:pt x="589787" y="13716"/>
                  </a:lnTo>
                  <a:lnTo>
                    <a:pt x="603504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3504" y="275843"/>
                  </a:lnTo>
                  <a:lnTo>
                    <a:pt x="589787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3504" y="28956"/>
                  </a:lnTo>
                  <a:lnTo>
                    <a:pt x="589787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7432" y="291083"/>
                  </a:moveTo>
                  <a:lnTo>
                    <a:pt x="13716" y="275843"/>
                  </a:lnTo>
                  <a:lnTo>
                    <a:pt x="27432" y="275843"/>
                  </a:lnTo>
                  <a:lnTo>
                    <a:pt x="27432" y="291083"/>
                  </a:lnTo>
                  <a:close/>
                </a:path>
                <a:path w="619125" h="304800">
                  <a:moveTo>
                    <a:pt x="589787" y="291083"/>
                  </a:moveTo>
                  <a:lnTo>
                    <a:pt x="27432" y="291083"/>
                  </a:lnTo>
                  <a:lnTo>
                    <a:pt x="27432" y="275843"/>
                  </a:lnTo>
                  <a:lnTo>
                    <a:pt x="589787" y="275843"/>
                  </a:lnTo>
                  <a:lnTo>
                    <a:pt x="589787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89787" y="291083"/>
                  </a:lnTo>
                  <a:lnTo>
                    <a:pt x="603504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18">
              <a:extLst>
                <a:ext uri="{FF2B5EF4-FFF2-40B4-BE49-F238E27FC236}">
                  <a16:creationId xmlns:a16="http://schemas.microsoft.com/office/drawing/2014/main" id="{4C910A08-B099-4E54-A39F-F2C09898962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48200" y="5049012"/>
              <a:ext cx="591312" cy="275843"/>
            </a:xfrm>
            <a:prstGeom prst="rect">
              <a:avLst/>
            </a:prstGeom>
          </p:spPr>
        </p:pic>
        <p:sp>
          <p:nvSpPr>
            <p:cNvPr id="81" name="object 19">
              <a:extLst>
                <a:ext uri="{FF2B5EF4-FFF2-40B4-BE49-F238E27FC236}">
                  <a16:creationId xmlns:a16="http://schemas.microsoft.com/office/drawing/2014/main" id="{8DDE2592-0A3A-4F44-AC39-304195D5929C}"/>
                </a:ext>
              </a:extLst>
            </p:cNvPr>
            <p:cNvSpPr/>
            <p:nvPr/>
          </p:nvSpPr>
          <p:spPr>
            <a:xfrm>
              <a:off x="4634483" y="5035296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7432"/>
                  </a:lnTo>
                  <a:lnTo>
                    <a:pt x="28956" y="27432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89560"/>
                  </a:lnTo>
                  <a:lnTo>
                    <a:pt x="618744" y="289560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7432"/>
                  </a:moveTo>
                  <a:lnTo>
                    <a:pt x="13716" y="27432"/>
                  </a:lnTo>
                  <a:lnTo>
                    <a:pt x="28956" y="13716"/>
                  </a:lnTo>
                  <a:lnTo>
                    <a:pt x="28956" y="27432"/>
                  </a:lnTo>
                  <a:close/>
                </a:path>
                <a:path w="619125" h="304800">
                  <a:moveTo>
                    <a:pt x="591312" y="27432"/>
                  </a:moveTo>
                  <a:lnTo>
                    <a:pt x="28956" y="27432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7432"/>
                  </a:lnTo>
                  <a:close/>
                </a:path>
                <a:path w="619125" h="304800">
                  <a:moveTo>
                    <a:pt x="591312" y="289560"/>
                  </a:moveTo>
                  <a:lnTo>
                    <a:pt x="591312" y="13716"/>
                  </a:lnTo>
                  <a:lnTo>
                    <a:pt x="605028" y="27432"/>
                  </a:lnTo>
                  <a:lnTo>
                    <a:pt x="618744" y="27432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89560"/>
                  </a:lnTo>
                  <a:close/>
                </a:path>
                <a:path w="619125" h="304800">
                  <a:moveTo>
                    <a:pt x="618744" y="27432"/>
                  </a:moveTo>
                  <a:lnTo>
                    <a:pt x="605028" y="27432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7432"/>
                  </a:lnTo>
                  <a:close/>
                </a:path>
                <a:path w="619125" h="304800">
                  <a:moveTo>
                    <a:pt x="28956" y="289560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89560"/>
                  </a:lnTo>
                  <a:close/>
                </a:path>
                <a:path w="619125" h="304800">
                  <a:moveTo>
                    <a:pt x="591312" y="289560"/>
                  </a:moveTo>
                  <a:lnTo>
                    <a:pt x="28956" y="289560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89560"/>
                  </a:lnTo>
                  <a:close/>
                </a:path>
                <a:path w="619125" h="304800">
                  <a:moveTo>
                    <a:pt x="618744" y="289560"/>
                  </a:moveTo>
                  <a:lnTo>
                    <a:pt x="591312" y="289560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20">
              <a:extLst>
                <a:ext uri="{FF2B5EF4-FFF2-40B4-BE49-F238E27FC236}">
                  <a16:creationId xmlns:a16="http://schemas.microsoft.com/office/drawing/2014/main" id="{C904BF6F-D279-4331-B1C3-A42CA39884FF}"/>
                </a:ext>
              </a:extLst>
            </p:cNvPr>
            <p:cNvSpPr/>
            <p:nvPr/>
          </p:nvSpPr>
          <p:spPr>
            <a:xfrm>
              <a:off x="1815083" y="2881883"/>
              <a:ext cx="1876425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21">
              <a:extLst>
                <a:ext uri="{FF2B5EF4-FFF2-40B4-BE49-F238E27FC236}">
                  <a16:creationId xmlns:a16="http://schemas.microsoft.com/office/drawing/2014/main" id="{FB0D96F3-D3EA-48D4-B838-EBF73B6C8ACF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76500" y="2628900"/>
              <a:ext cx="591311" cy="277367"/>
            </a:xfrm>
            <a:prstGeom prst="rect">
              <a:avLst/>
            </a:prstGeom>
          </p:spPr>
        </p:pic>
        <p:sp>
          <p:nvSpPr>
            <p:cNvPr id="84" name="object 22">
              <a:extLst>
                <a:ext uri="{FF2B5EF4-FFF2-40B4-BE49-F238E27FC236}">
                  <a16:creationId xmlns:a16="http://schemas.microsoft.com/office/drawing/2014/main" id="{6F9A2791-C4D0-41CA-BE73-33545FFAD52A}"/>
                </a:ext>
              </a:extLst>
            </p:cNvPr>
            <p:cNvSpPr/>
            <p:nvPr/>
          </p:nvSpPr>
          <p:spPr>
            <a:xfrm>
              <a:off x="2462783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23">
              <a:extLst>
                <a:ext uri="{FF2B5EF4-FFF2-40B4-BE49-F238E27FC236}">
                  <a16:creationId xmlns:a16="http://schemas.microsoft.com/office/drawing/2014/main" id="{2E56F865-E7D2-49FE-A767-A6196B4A5AB0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96311" y="5049012"/>
              <a:ext cx="589788" cy="275843"/>
            </a:xfrm>
            <a:prstGeom prst="rect">
              <a:avLst/>
            </a:prstGeom>
          </p:spPr>
        </p:pic>
      </p:grpSp>
      <p:sp>
        <p:nvSpPr>
          <p:cNvPr id="86" name="object 26">
            <a:extLst>
              <a:ext uri="{FF2B5EF4-FFF2-40B4-BE49-F238E27FC236}">
                <a16:creationId xmlns:a16="http://schemas.microsoft.com/office/drawing/2014/main" id="{B145F3D4-5A56-4DFE-AB48-A82001709B8F}"/>
              </a:ext>
            </a:extLst>
          </p:cNvPr>
          <p:cNvSpPr txBox="1"/>
          <p:nvPr/>
        </p:nvSpPr>
        <p:spPr>
          <a:xfrm>
            <a:off x="1501077" y="2317773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2A456BA-D03B-479C-9088-BFB862B8E9E8}"/>
              </a:ext>
            </a:extLst>
          </p:cNvPr>
          <p:cNvSpPr txBox="1"/>
          <p:nvPr/>
        </p:nvSpPr>
        <p:spPr>
          <a:xfrm>
            <a:off x="2095518" y="3601698"/>
            <a:ext cx="1471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8/9/10</a:t>
            </a:r>
          </a:p>
          <a:p>
            <a:r>
              <a:rPr lang="en-CA" dirty="0"/>
              <a:t>Sky Blue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CE459A7-F687-42B5-AD92-9CD31E772BA3}"/>
              </a:ext>
            </a:extLst>
          </p:cNvPr>
          <p:cNvSpPr txBox="1"/>
          <p:nvPr/>
        </p:nvSpPr>
        <p:spPr>
          <a:xfrm>
            <a:off x="4468961" y="3576039"/>
            <a:ext cx="1471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8/9/10</a:t>
            </a:r>
          </a:p>
          <a:p>
            <a:r>
              <a:rPr lang="en-CA" dirty="0"/>
              <a:t>Kelly Green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764FA75-0C04-476B-BC79-12D6383531BA}"/>
              </a:ext>
            </a:extLst>
          </p:cNvPr>
          <p:cNvSpPr txBox="1"/>
          <p:nvPr/>
        </p:nvSpPr>
        <p:spPr>
          <a:xfrm>
            <a:off x="6538432" y="3513232"/>
            <a:ext cx="1471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8/9/10</a:t>
            </a:r>
          </a:p>
          <a:p>
            <a:r>
              <a:rPr lang="en-CA" dirty="0"/>
              <a:t>Yellow</a:t>
            </a:r>
          </a:p>
        </p:txBody>
      </p:sp>
      <p:sp>
        <p:nvSpPr>
          <p:cNvPr id="90" name="object 19">
            <a:extLst>
              <a:ext uri="{FF2B5EF4-FFF2-40B4-BE49-F238E27FC236}">
                <a16:creationId xmlns:a16="http://schemas.microsoft.com/office/drawing/2014/main" id="{E471EC6C-DA27-4187-94C3-5EAF3A896E73}"/>
              </a:ext>
            </a:extLst>
          </p:cNvPr>
          <p:cNvSpPr/>
          <p:nvPr/>
        </p:nvSpPr>
        <p:spPr>
          <a:xfrm>
            <a:off x="2702115" y="5056020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7432"/>
                </a:lnTo>
                <a:lnTo>
                  <a:pt x="28956" y="27432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89560"/>
                </a:lnTo>
                <a:lnTo>
                  <a:pt x="618744" y="289560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7432"/>
                </a:moveTo>
                <a:lnTo>
                  <a:pt x="13716" y="27432"/>
                </a:lnTo>
                <a:lnTo>
                  <a:pt x="28956" y="13716"/>
                </a:lnTo>
                <a:lnTo>
                  <a:pt x="28956" y="27432"/>
                </a:lnTo>
                <a:close/>
              </a:path>
              <a:path w="619125" h="304800">
                <a:moveTo>
                  <a:pt x="591312" y="27432"/>
                </a:moveTo>
                <a:lnTo>
                  <a:pt x="28956" y="27432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7432"/>
                </a:lnTo>
                <a:close/>
              </a:path>
              <a:path w="619125" h="304800">
                <a:moveTo>
                  <a:pt x="591312" y="289560"/>
                </a:moveTo>
                <a:lnTo>
                  <a:pt x="591312" y="13716"/>
                </a:lnTo>
                <a:lnTo>
                  <a:pt x="605028" y="27432"/>
                </a:lnTo>
                <a:lnTo>
                  <a:pt x="618744" y="27432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89560"/>
                </a:lnTo>
                <a:close/>
              </a:path>
              <a:path w="619125" h="304800">
                <a:moveTo>
                  <a:pt x="618744" y="27432"/>
                </a:moveTo>
                <a:lnTo>
                  <a:pt x="605028" y="27432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7432"/>
                </a:lnTo>
                <a:close/>
              </a:path>
              <a:path w="619125" h="304800">
                <a:moveTo>
                  <a:pt x="28956" y="289560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89560"/>
                </a:lnTo>
                <a:close/>
              </a:path>
              <a:path w="619125" h="304800">
                <a:moveTo>
                  <a:pt x="591312" y="289560"/>
                </a:moveTo>
                <a:lnTo>
                  <a:pt x="28956" y="289560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89560"/>
                </a:lnTo>
                <a:close/>
              </a:path>
              <a:path w="619125" h="304800">
                <a:moveTo>
                  <a:pt x="618744" y="289560"/>
                </a:moveTo>
                <a:lnTo>
                  <a:pt x="591312" y="289560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89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25C40F-9A6F-4447-AEFA-C005459F3A33}"/>
              </a:ext>
            </a:extLst>
          </p:cNvPr>
          <p:cNvSpPr/>
          <p:nvPr/>
        </p:nvSpPr>
        <p:spPr>
          <a:xfrm>
            <a:off x="2095518" y="5715000"/>
            <a:ext cx="605788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 err="1"/>
              <a:t>Teron</a:t>
            </a:r>
            <a:r>
              <a:rPr lang="en-CA" sz="2800" b="1" dirty="0"/>
              <a:t> Road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ject 2">
            <a:extLst>
              <a:ext uri="{FF2B5EF4-FFF2-40B4-BE49-F238E27FC236}">
                <a16:creationId xmlns:a16="http://schemas.microsoft.com/office/drawing/2014/main" id="{14D61FF7-CBC4-469A-946B-56195FBBDB70}"/>
              </a:ext>
            </a:extLst>
          </p:cNvPr>
          <p:cNvSpPr txBox="1">
            <a:spLocks/>
          </p:cNvSpPr>
          <p:nvPr/>
        </p:nvSpPr>
        <p:spPr>
          <a:xfrm>
            <a:off x="791981" y="766147"/>
            <a:ext cx="736141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CA" spc="-5" dirty="0"/>
              <a:t>Wednesday</a:t>
            </a:r>
            <a:r>
              <a:rPr lang="en-CA" spc="20" dirty="0"/>
              <a:t> </a:t>
            </a:r>
            <a:r>
              <a:rPr lang="en-CA" spc="-10" dirty="0"/>
              <a:t>– Under 8,9, 10 –</a:t>
            </a:r>
            <a:r>
              <a:rPr lang="en-US" kern="0" spc="-10" dirty="0"/>
              <a:t>  </a:t>
            </a:r>
            <a:r>
              <a:rPr lang="en-US" kern="0" spc="-10" dirty="0" err="1"/>
              <a:t>Insmill</a:t>
            </a:r>
            <a:r>
              <a:rPr lang="en-US" kern="0" spc="-10" dirty="0"/>
              <a:t> Park</a:t>
            </a:r>
          </a:p>
        </p:txBody>
      </p:sp>
      <p:grpSp>
        <p:nvGrpSpPr>
          <p:cNvPr id="56" name="object 3">
            <a:extLst>
              <a:ext uri="{FF2B5EF4-FFF2-40B4-BE49-F238E27FC236}">
                <a16:creationId xmlns:a16="http://schemas.microsoft.com/office/drawing/2014/main" id="{680B55C2-8795-4062-A5C1-4415D0663FD3}"/>
              </a:ext>
            </a:extLst>
          </p:cNvPr>
          <p:cNvGrpSpPr/>
          <p:nvPr/>
        </p:nvGrpSpPr>
        <p:grpSpPr>
          <a:xfrm>
            <a:off x="990600" y="2780931"/>
            <a:ext cx="7949310" cy="3145998"/>
            <a:chOff x="851916" y="2424683"/>
            <a:chExt cx="7949310" cy="2984500"/>
          </a:xfrm>
        </p:grpSpPr>
        <p:sp>
          <p:nvSpPr>
            <p:cNvPr id="57" name="object 4">
              <a:extLst>
                <a:ext uri="{FF2B5EF4-FFF2-40B4-BE49-F238E27FC236}">
                  <a16:creationId xmlns:a16="http://schemas.microsoft.com/office/drawing/2014/main" id="{98201D69-AB34-4CDE-A785-E0C62750137C}"/>
                </a:ext>
              </a:extLst>
            </p:cNvPr>
            <p:cNvSpPr/>
            <p:nvPr/>
          </p:nvSpPr>
          <p:spPr>
            <a:xfrm>
              <a:off x="1298448" y="2429255"/>
              <a:ext cx="7044055" cy="2974975"/>
            </a:xfrm>
            <a:custGeom>
              <a:avLst/>
              <a:gdLst/>
              <a:ahLst/>
              <a:cxnLst/>
              <a:rect l="l" t="t" r="r" b="b"/>
              <a:pathLst>
                <a:path w="7044055" h="2974975">
                  <a:moveTo>
                    <a:pt x="7043928" y="2974847"/>
                  </a:moveTo>
                  <a:lnTo>
                    <a:pt x="0" y="2974847"/>
                  </a:lnTo>
                  <a:lnTo>
                    <a:pt x="0" y="0"/>
                  </a:lnTo>
                  <a:lnTo>
                    <a:pt x="7043928" y="0"/>
                  </a:lnTo>
                  <a:lnTo>
                    <a:pt x="7043928" y="2974847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8" name="object 5">
              <a:extLst>
                <a:ext uri="{FF2B5EF4-FFF2-40B4-BE49-F238E27FC236}">
                  <a16:creationId xmlns:a16="http://schemas.microsoft.com/office/drawing/2014/main" id="{491BD483-84A2-4E31-A005-5EB00AC92D1B}"/>
                </a:ext>
              </a:extLst>
            </p:cNvPr>
            <p:cNvSpPr/>
            <p:nvPr/>
          </p:nvSpPr>
          <p:spPr>
            <a:xfrm>
              <a:off x="1292351" y="2424683"/>
              <a:ext cx="7056120" cy="2984500"/>
            </a:xfrm>
            <a:custGeom>
              <a:avLst/>
              <a:gdLst/>
              <a:ahLst/>
              <a:cxnLst/>
              <a:rect l="l" t="t" r="r" b="b"/>
              <a:pathLst>
                <a:path w="7056120" h="2984500">
                  <a:moveTo>
                    <a:pt x="7056120" y="2983992"/>
                  </a:moveTo>
                  <a:lnTo>
                    <a:pt x="0" y="2983992"/>
                  </a:lnTo>
                  <a:lnTo>
                    <a:pt x="0" y="0"/>
                  </a:lnTo>
                  <a:lnTo>
                    <a:pt x="7056120" y="0"/>
                  </a:lnTo>
                  <a:lnTo>
                    <a:pt x="7056120" y="4572"/>
                  </a:lnTo>
                  <a:lnTo>
                    <a:pt x="10668" y="4572"/>
                  </a:lnTo>
                  <a:lnTo>
                    <a:pt x="6096" y="9144"/>
                  </a:lnTo>
                  <a:lnTo>
                    <a:pt x="10668" y="9144"/>
                  </a:lnTo>
                  <a:lnTo>
                    <a:pt x="10668" y="2974848"/>
                  </a:lnTo>
                  <a:lnTo>
                    <a:pt x="6096" y="2974848"/>
                  </a:lnTo>
                  <a:lnTo>
                    <a:pt x="10668" y="2979419"/>
                  </a:lnTo>
                  <a:lnTo>
                    <a:pt x="7056120" y="2979419"/>
                  </a:lnTo>
                  <a:lnTo>
                    <a:pt x="7056120" y="2983992"/>
                  </a:lnTo>
                  <a:close/>
                </a:path>
                <a:path w="7056120" h="2984500">
                  <a:moveTo>
                    <a:pt x="10668" y="9144"/>
                  </a:moveTo>
                  <a:lnTo>
                    <a:pt x="6096" y="9144"/>
                  </a:lnTo>
                  <a:lnTo>
                    <a:pt x="10668" y="4572"/>
                  </a:lnTo>
                  <a:lnTo>
                    <a:pt x="10668" y="9144"/>
                  </a:lnTo>
                  <a:close/>
                </a:path>
                <a:path w="7056120" h="2984500">
                  <a:moveTo>
                    <a:pt x="7045452" y="9144"/>
                  </a:moveTo>
                  <a:lnTo>
                    <a:pt x="10668" y="9144"/>
                  </a:lnTo>
                  <a:lnTo>
                    <a:pt x="10668" y="4572"/>
                  </a:lnTo>
                  <a:lnTo>
                    <a:pt x="7045452" y="4572"/>
                  </a:lnTo>
                  <a:lnTo>
                    <a:pt x="7045452" y="9144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7045452" y="4572"/>
                  </a:lnTo>
                  <a:lnTo>
                    <a:pt x="7050023" y="9144"/>
                  </a:lnTo>
                  <a:lnTo>
                    <a:pt x="7056120" y="9144"/>
                  </a:lnTo>
                  <a:lnTo>
                    <a:pt x="7056120" y="2974848"/>
                  </a:lnTo>
                  <a:lnTo>
                    <a:pt x="7050023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9144"/>
                  </a:moveTo>
                  <a:lnTo>
                    <a:pt x="7050023" y="9144"/>
                  </a:lnTo>
                  <a:lnTo>
                    <a:pt x="7045452" y="4572"/>
                  </a:lnTo>
                  <a:lnTo>
                    <a:pt x="7056120" y="4572"/>
                  </a:lnTo>
                  <a:lnTo>
                    <a:pt x="7056120" y="9144"/>
                  </a:lnTo>
                  <a:close/>
                </a:path>
                <a:path w="7056120" h="2984500">
                  <a:moveTo>
                    <a:pt x="10668" y="2979419"/>
                  </a:moveTo>
                  <a:lnTo>
                    <a:pt x="6096" y="2974848"/>
                  </a:lnTo>
                  <a:lnTo>
                    <a:pt x="10668" y="2974848"/>
                  </a:lnTo>
                  <a:lnTo>
                    <a:pt x="10668" y="2979419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10668" y="2979419"/>
                  </a:lnTo>
                  <a:lnTo>
                    <a:pt x="10668" y="2974848"/>
                  </a:lnTo>
                  <a:lnTo>
                    <a:pt x="7045452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2979419"/>
                  </a:moveTo>
                  <a:lnTo>
                    <a:pt x="7045452" y="2979419"/>
                  </a:lnTo>
                  <a:lnTo>
                    <a:pt x="7050023" y="2974848"/>
                  </a:lnTo>
                  <a:lnTo>
                    <a:pt x="7056120" y="2974848"/>
                  </a:lnTo>
                  <a:lnTo>
                    <a:pt x="7056120" y="29794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6">
              <a:extLst>
                <a:ext uri="{FF2B5EF4-FFF2-40B4-BE49-F238E27FC236}">
                  <a16:creationId xmlns:a16="http://schemas.microsoft.com/office/drawing/2014/main" id="{FCC78EB4-A26A-4624-B7A9-5C9DC0A1643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5631" y="3576827"/>
              <a:ext cx="432816" cy="792480"/>
            </a:xfrm>
            <a:prstGeom prst="rect">
              <a:avLst/>
            </a:prstGeom>
          </p:spPr>
        </p:pic>
        <p:sp>
          <p:nvSpPr>
            <p:cNvPr id="60" name="object 7">
              <a:extLst>
                <a:ext uri="{FF2B5EF4-FFF2-40B4-BE49-F238E27FC236}">
                  <a16:creationId xmlns:a16="http://schemas.microsoft.com/office/drawing/2014/main" id="{42FA8DA7-D697-476D-A835-786AA12EA1CD}"/>
                </a:ext>
              </a:extLst>
            </p:cNvPr>
            <p:cNvSpPr/>
            <p:nvPr/>
          </p:nvSpPr>
          <p:spPr>
            <a:xfrm>
              <a:off x="851916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3716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129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1292" y="13716"/>
                  </a:lnTo>
                  <a:lnTo>
                    <a:pt x="431292" y="2895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431292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1292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3716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129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1292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8">
              <a:extLst>
                <a:ext uri="{FF2B5EF4-FFF2-40B4-BE49-F238E27FC236}">
                  <a16:creationId xmlns:a16="http://schemas.microsoft.com/office/drawing/2014/main" id="{2FE7800C-D074-40AE-B182-0AAF8B40164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56092" y="3576827"/>
              <a:ext cx="431291" cy="792480"/>
            </a:xfrm>
            <a:prstGeom prst="rect">
              <a:avLst/>
            </a:prstGeom>
          </p:spPr>
        </p:pic>
        <p:sp>
          <p:nvSpPr>
            <p:cNvPr id="62" name="object 9">
              <a:extLst>
                <a:ext uri="{FF2B5EF4-FFF2-40B4-BE49-F238E27FC236}">
                  <a16:creationId xmlns:a16="http://schemas.microsoft.com/office/drawing/2014/main" id="{9DFF6534-99F6-46C7-9F2A-EC128E2F80BE}"/>
                </a:ext>
              </a:extLst>
            </p:cNvPr>
            <p:cNvSpPr/>
            <p:nvPr/>
          </p:nvSpPr>
          <p:spPr>
            <a:xfrm>
              <a:off x="8340851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5240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5240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5240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2816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2816" y="13716"/>
                  </a:lnTo>
                  <a:lnTo>
                    <a:pt x="432816" y="2895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432816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2816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5240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2816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2816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10">
              <a:extLst>
                <a:ext uri="{FF2B5EF4-FFF2-40B4-BE49-F238E27FC236}">
                  <a16:creationId xmlns:a16="http://schemas.microsoft.com/office/drawing/2014/main" id="{05E464B4-79F0-4A27-9D00-4E4C4F80CF0F}"/>
                </a:ext>
              </a:extLst>
            </p:cNvPr>
            <p:cNvSpPr/>
            <p:nvPr/>
          </p:nvSpPr>
          <p:spPr>
            <a:xfrm>
              <a:off x="6044183" y="2881883"/>
              <a:ext cx="1876425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11">
              <a:extLst>
                <a:ext uri="{FF2B5EF4-FFF2-40B4-BE49-F238E27FC236}">
                  <a16:creationId xmlns:a16="http://schemas.microsoft.com/office/drawing/2014/main" id="{A434065F-02D6-49F0-AD9F-ADC4F985D76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05600" y="2628900"/>
              <a:ext cx="591312" cy="277367"/>
            </a:xfrm>
            <a:prstGeom prst="rect">
              <a:avLst/>
            </a:prstGeom>
          </p:spPr>
        </p:pic>
        <p:sp>
          <p:nvSpPr>
            <p:cNvPr id="65" name="object 12">
              <a:extLst>
                <a:ext uri="{FF2B5EF4-FFF2-40B4-BE49-F238E27FC236}">
                  <a16:creationId xmlns:a16="http://schemas.microsoft.com/office/drawing/2014/main" id="{7030C651-1C4E-470D-ACFB-48BC422CB74C}"/>
                </a:ext>
              </a:extLst>
            </p:cNvPr>
            <p:cNvSpPr/>
            <p:nvPr/>
          </p:nvSpPr>
          <p:spPr>
            <a:xfrm>
              <a:off x="6691883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13">
              <a:extLst>
                <a:ext uri="{FF2B5EF4-FFF2-40B4-BE49-F238E27FC236}">
                  <a16:creationId xmlns:a16="http://schemas.microsoft.com/office/drawing/2014/main" id="{559D4151-562A-4F03-A7C6-A2664D407C9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25412" y="5049012"/>
              <a:ext cx="589787" cy="275843"/>
            </a:xfrm>
            <a:prstGeom prst="rect">
              <a:avLst/>
            </a:prstGeom>
          </p:spPr>
        </p:pic>
        <p:sp>
          <p:nvSpPr>
            <p:cNvPr id="67" name="object 14">
              <a:extLst>
                <a:ext uri="{FF2B5EF4-FFF2-40B4-BE49-F238E27FC236}">
                  <a16:creationId xmlns:a16="http://schemas.microsoft.com/office/drawing/2014/main" id="{3256BD3E-A172-44E6-93F2-0EB3A37EB434}"/>
                </a:ext>
              </a:extLst>
            </p:cNvPr>
            <p:cNvSpPr/>
            <p:nvPr/>
          </p:nvSpPr>
          <p:spPr>
            <a:xfrm>
              <a:off x="6711696" y="5035296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7432" y="13716"/>
                  </a:lnTo>
                  <a:lnTo>
                    <a:pt x="13716" y="27432"/>
                  </a:lnTo>
                  <a:lnTo>
                    <a:pt x="27432" y="27432"/>
                  </a:lnTo>
                  <a:lnTo>
                    <a:pt x="27432" y="275843"/>
                  </a:lnTo>
                  <a:lnTo>
                    <a:pt x="13716" y="275843"/>
                  </a:lnTo>
                  <a:lnTo>
                    <a:pt x="27432" y="289560"/>
                  </a:lnTo>
                  <a:lnTo>
                    <a:pt x="618744" y="289560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7432" y="27432"/>
                  </a:moveTo>
                  <a:lnTo>
                    <a:pt x="13716" y="27432"/>
                  </a:lnTo>
                  <a:lnTo>
                    <a:pt x="27432" y="13716"/>
                  </a:lnTo>
                  <a:lnTo>
                    <a:pt x="27432" y="27432"/>
                  </a:lnTo>
                  <a:close/>
                </a:path>
                <a:path w="619125" h="304800">
                  <a:moveTo>
                    <a:pt x="589787" y="27432"/>
                  </a:moveTo>
                  <a:lnTo>
                    <a:pt x="27432" y="27432"/>
                  </a:lnTo>
                  <a:lnTo>
                    <a:pt x="27432" y="13716"/>
                  </a:lnTo>
                  <a:lnTo>
                    <a:pt x="589787" y="13716"/>
                  </a:lnTo>
                  <a:lnTo>
                    <a:pt x="589787" y="27432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589787" y="13716"/>
                  </a:lnTo>
                  <a:lnTo>
                    <a:pt x="603504" y="27432"/>
                  </a:lnTo>
                  <a:lnTo>
                    <a:pt x="618744" y="27432"/>
                  </a:lnTo>
                  <a:lnTo>
                    <a:pt x="618744" y="275843"/>
                  </a:lnTo>
                  <a:lnTo>
                    <a:pt x="603504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7432"/>
                  </a:moveTo>
                  <a:lnTo>
                    <a:pt x="603504" y="27432"/>
                  </a:lnTo>
                  <a:lnTo>
                    <a:pt x="589787" y="13716"/>
                  </a:lnTo>
                  <a:lnTo>
                    <a:pt x="618744" y="13716"/>
                  </a:lnTo>
                  <a:lnTo>
                    <a:pt x="618744" y="27432"/>
                  </a:lnTo>
                  <a:close/>
                </a:path>
                <a:path w="619125" h="304800">
                  <a:moveTo>
                    <a:pt x="27432" y="289560"/>
                  </a:moveTo>
                  <a:lnTo>
                    <a:pt x="13716" y="275843"/>
                  </a:lnTo>
                  <a:lnTo>
                    <a:pt x="27432" y="275843"/>
                  </a:lnTo>
                  <a:lnTo>
                    <a:pt x="27432" y="289560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27432" y="289560"/>
                  </a:lnTo>
                  <a:lnTo>
                    <a:pt x="27432" y="275843"/>
                  </a:lnTo>
                  <a:lnTo>
                    <a:pt x="589787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89560"/>
                  </a:moveTo>
                  <a:lnTo>
                    <a:pt x="589787" y="289560"/>
                  </a:lnTo>
                  <a:lnTo>
                    <a:pt x="603504" y="275843"/>
                  </a:lnTo>
                  <a:lnTo>
                    <a:pt x="618744" y="275843"/>
                  </a:lnTo>
                  <a:lnTo>
                    <a:pt x="618744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15">
              <a:extLst>
                <a:ext uri="{FF2B5EF4-FFF2-40B4-BE49-F238E27FC236}">
                  <a16:creationId xmlns:a16="http://schemas.microsoft.com/office/drawing/2014/main" id="{0CB2AEF6-6301-4E73-8025-BB3673A25C93}"/>
                </a:ext>
              </a:extLst>
            </p:cNvPr>
            <p:cNvSpPr/>
            <p:nvPr/>
          </p:nvSpPr>
          <p:spPr>
            <a:xfrm>
              <a:off x="3968496" y="2881883"/>
              <a:ext cx="1876425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7432" y="13716"/>
                  </a:lnTo>
                  <a:lnTo>
                    <a:pt x="13716" y="28956"/>
                  </a:lnTo>
                  <a:lnTo>
                    <a:pt x="27432" y="28956"/>
                  </a:lnTo>
                  <a:lnTo>
                    <a:pt x="27432" y="2104644"/>
                  </a:lnTo>
                  <a:lnTo>
                    <a:pt x="13716" y="2104644"/>
                  </a:lnTo>
                  <a:lnTo>
                    <a:pt x="27432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7432" y="28956"/>
                  </a:moveTo>
                  <a:lnTo>
                    <a:pt x="13716" y="28956"/>
                  </a:lnTo>
                  <a:lnTo>
                    <a:pt x="27432" y="13716"/>
                  </a:lnTo>
                  <a:lnTo>
                    <a:pt x="27432" y="28956"/>
                  </a:lnTo>
                  <a:close/>
                </a:path>
                <a:path w="1876425" h="2133600">
                  <a:moveTo>
                    <a:pt x="1847088" y="28956"/>
                  </a:moveTo>
                  <a:lnTo>
                    <a:pt x="27432" y="28956"/>
                  </a:lnTo>
                  <a:lnTo>
                    <a:pt x="27432" y="13716"/>
                  </a:lnTo>
                  <a:lnTo>
                    <a:pt x="1847088" y="13716"/>
                  </a:lnTo>
                  <a:lnTo>
                    <a:pt x="1847088" y="28956"/>
                  </a:lnTo>
                  <a:close/>
                </a:path>
                <a:path w="1876425" h="2133600">
                  <a:moveTo>
                    <a:pt x="1847088" y="2119884"/>
                  </a:moveTo>
                  <a:lnTo>
                    <a:pt x="1847088" y="13716"/>
                  </a:lnTo>
                  <a:lnTo>
                    <a:pt x="1860804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0804" y="2104644"/>
                  </a:lnTo>
                  <a:lnTo>
                    <a:pt x="1847088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0804" y="28956"/>
                  </a:lnTo>
                  <a:lnTo>
                    <a:pt x="1847088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7432" y="2119884"/>
                  </a:moveTo>
                  <a:lnTo>
                    <a:pt x="13716" y="2104644"/>
                  </a:lnTo>
                  <a:lnTo>
                    <a:pt x="27432" y="2104644"/>
                  </a:lnTo>
                  <a:lnTo>
                    <a:pt x="27432" y="2119884"/>
                  </a:lnTo>
                  <a:close/>
                </a:path>
                <a:path w="1876425" h="2133600">
                  <a:moveTo>
                    <a:pt x="1847088" y="2119884"/>
                  </a:moveTo>
                  <a:lnTo>
                    <a:pt x="27432" y="2119884"/>
                  </a:lnTo>
                  <a:lnTo>
                    <a:pt x="27432" y="2104644"/>
                  </a:lnTo>
                  <a:lnTo>
                    <a:pt x="1847088" y="2104644"/>
                  </a:lnTo>
                  <a:lnTo>
                    <a:pt x="1847088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7088" y="2119884"/>
                  </a:lnTo>
                  <a:lnTo>
                    <a:pt x="1860804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16">
              <a:extLst>
                <a:ext uri="{FF2B5EF4-FFF2-40B4-BE49-F238E27FC236}">
                  <a16:creationId xmlns:a16="http://schemas.microsoft.com/office/drawing/2014/main" id="{94C84199-9257-4006-AECD-3D215272F0A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29911" y="2628900"/>
              <a:ext cx="589788" cy="277367"/>
            </a:xfrm>
            <a:prstGeom prst="rect">
              <a:avLst/>
            </a:prstGeom>
          </p:spPr>
        </p:pic>
        <p:sp>
          <p:nvSpPr>
            <p:cNvPr id="70" name="object 17">
              <a:extLst>
                <a:ext uri="{FF2B5EF4-FFF2-40B4-BE49-F238E27FC236}">
                  <a16:creationId xmlns:a16="http://schemas.microsoft.com/office/drawing/2014/main" id="{DA7B3157-3461-4B65-9D2B-593939DE2DA5}"/>
                </a:ext>
              </a:extLst>
            </p:cNvPr>
            <p:cNvSpPr/>
            <p:nvPr/>
          </p:nvSpPr>
          <p:spPr>
            <a:xfrm>
              <a:off x="4616196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7432" y="13716"/>
                  </a:lnTo>
                  <a:lnTo>
                    <a:pt x="13716" y="28956"/>
                  </a:lnTo>
                  <a:lnTo>
                    <a:pt x="27432" y="28956"/>
                  </a:lnTo>
                  <a:lnTo>
                    <a:pt x="27432" y="275843"/>
                  </a:lnTo>
                  <a:lnTo>
                    <a:pt x="13716" y="275843"/>
                  </a:lnTo>
                  <a:lnTo>
                    <a:pt x="27432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7432" y="28956"/>
                  </a:moveTo>
                  <a:lnTo>
                    <a:pt x="13716" y="28956"/>
                  </a:lnTo>
                  <a:lnTo>
                    <a:pt x="27432" y="13716"/>
                  </a:lnTo>
                  <a:lnTo>
                    <a:pt x="27432" y="28956"/>
                  </a:lnTo>
                  <a:close/>
                </a:path>
                <a:path w="619125" h="304800">
                  <a:moveTo>
                    <a:pt x="589787" y="28956"/>
                  </a:moveTo>
                  <a:lnTo>
                    <a:pt x="27432" y="28956"/>
                  </a:lnTo>
                  <a:lnTo>
                    <a:pt x="27432" y="13716"/>
                  </a:lnTo>
                  <a:lnTo>
                    <a:pt x="589787" y="13716"/>
                  </a:lnTo>
                  <a:lnTo>
                    <a:pt x="589787" y="28956"/>
                  </a:lnTo>
                  <a:close/>
                </a:path>
                <a:path w="619125" h="304800">
                  <a:moveTo>
                    <a:pt x="589787" y="291083"/>
                  </a:moveTo>
                  <a:lnTo>
                    <a:pt x="589787" y="13716"/>
                  </a:lnTo>
                  <a:lnTo>
                    <a:pt x="603504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3504" y="275843"/>
                  </a:lnTo>
                  <a:lnTo>
                    <a:pt x="589787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3504" y="28956"/>
                  </a:lnTo>
                  <a:lnTo>
                    <a:pt x="589787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7432" y="291083"/>
                  </a:moveTo>
                  <a:lnTo>
                    <a:pt x="13716" y="275843"/>
                  </a:lnTo>
                  <a:lnTo>
                    <a:pt x="27432" y="275843"/>
                  </a:lnTo>
                  <a:lnTo>
                    <a:pt x="27432" y="291083"/>
                  </a:lnTo>
                  <a:close/>
                </a:path>
                <a:path w="619125" h="304800">
                  <a:moveTo>
                    <a:pt x="589787" y="291083"/>
                  </a:moveTo>
                  <a:lnTo>
                    <a:pt x="27432" y="291083"/>
                  </a:lnTo>
                  <a:lnTo>
                    <a:pt x="27432" y="275843"/>
                  </a:lnTo>
                  <a:lnTo>
                    <a:pt x="589787" y="275843"/>
                  </a:lnTo>
                  <a:lnTo>
                    <a:pt x="589787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89787" y="291083"/>
                  </a:lnTo>
                  <a:lnTo>
                    <a:pt x="603504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18">
              <a:extLst>
                <a:ext uri="{FF2B5EF4-FFF2-40B4-BE49-F238E27FC236}">
                  <a16:creationId xmlns:a16="http://schemas.microsoft.com/office/drawing/2014/main" id="{197EDEA9-EC71-40AA-9AF6-00569C67EA0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48200" y="5049012"/>
              <a:ext cx="591312" cy="275843"/>
            </a:xfrm>
            <a:prstGeom prst="rect">
              <a:avLst/>
            </a:prstGeom>
          </p:spPr>
        </p:pic>
        <p:sp>
          <p:nvSpPr>
            <p:cNvPr id="72" name="object 19">
              <a:extLst>
                <a:ext uri="{FF2B5EF4-FFF2-40B4-BE49-F238E27FC236}">
                  <a16:creationId xmlns:a16="http://schemas.microsoft.com/office/drawing/2014/main" id="{BC53702D-A39D-4345-8F28-344B4E5E843B}"/>
                </a:ext>
              </a:extLst>
            </p:cNvPr>
            <p:cNvSpPr/>
            <p:nvPr/>
          </p:nvSpPr>
          <p:spPr>
            <a:xfrm>
              <a:off x="4634483" y="5035296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7432"/>
                  </a:lnTo>
                  <a:lnTo>
                    <a:pt x="28956" y="27432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89560"/>
                  </a:lnTo>
                  <a:lnTo>
                    <a:pt x="618744" y="289560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7432"/>
                  </a:moveTo>
                  <a:lnTo>
                    <a:pt x="13716" y="27432"/>
                  </a:lnTo>
                  <a:lnTo>
                    <a:pt x="28956" y="13716"/>
                  </a:lnTo>
                  <a:lnTo>
                    <a:pt x="28956" y="27432"/>
                  </a:lnTo>
                  <a:close/>
                </a:path>
                <a:path w="619125" h="304800">
                  <a:moveTo>
                    <a:pt x="591312" y="27432"/>
                  </a:moveTo>
                  <a:lnTo>
                    <a:pt x="28956" y="27432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7432"/>
                  </a:lnTo>
                  <a:close/>
                </a:path>
                <a:path w="619125" h="304800">
                  <a:moveTo>
                    <a:pt x="591312" y="289560"/>
                  </a:moveTo>
                  <a:lnTo>
                    <a:pt x="591312" y="13716"/>
                  </a:lnTo>
                  <a:lnTo>
                    <a:pt x="605028" y="27432"/>
                  </a:lnTo>
                  <a:lnTo>
                    <a:pt x="618744" y="27432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89560"/>
                  </a:lnTo>
                  <a:close/>
                </a:path>
                <a:path w="619125" h="304800">
                  <a:moveTo>
                    <a:pt x="618744" y="27432"/>
                  </a:moveTo>
                  <a:lnTo>
                    <a:pt x="605028" y="27432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7432"/>
                  </a:lnTo>
                  <a:close/>
                </a:path>
                <a:path w="619125" h="304800">
                  <a:moveTo>
                    <a:pt x="28956" y="289560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89560"/>
                  </a:lnTo>
                  <a:close/>
                </a:path>
                <a:path w="619125" h="304800">
                  <a:moveTo>
                    <a:pt x="591312" y="289560"/>
                  </a:moveTo>
                  <a:lnTo>
                    <a:pt x="28956" y="289560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89560"/>
                  </a:lnTo>
                  <a:close/>
                </a:path>
                <a:path w="619125" h="304800">
                  <a:moveTo>
                    <a:pt x="618744" y="289560"/>
                  </a:moveTo>
                  <a:lnTo>
                    <a:pt x="591312" y="289560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20">
              <a:extLst>
                <a:ext uri="{FF2B5EF4-FFF2-40B4-BE49-F238E27FC236}">
                  <a16:creationId xmlns:a16="http://schemas.microsoft.com/office/drawing/2014/main" id="{93D8401F-0883-4F5C-8ED9-BAC3A9A6E76A}"/>
                </a:ext>
              </a:extLst>
            </p:cNvPr>
            <p:cNvSpPr/>
            <p:nvPr/>
          </p:nvSpPr>
          <p:spPr>
            <a:xfrm>
              <a:off x="1815083" y="2881883"/>
              <a:ext cx="1876425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21">
              <a:extLst>
                <a:ext uri="{FF2B5EF4-FFF2-40B4-BE49-F238E27FC236}">
                  <a16:creationId xmlns:a16="http://schemas.microsoft.com/office/drawing/2014/main" id="{A2697EDE-FB1E-4C62-8D8B-ED1D0706FB14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76500" y="2628900"/>
              <a:ext cx="591311" cy="277367"/>
            </a:xfrm>
            <a:prstGeom prst="rect">
              <a:avLst/>
            </a:prstGeom>
          </p:spPr>
        </p:pic>
        <p:sp>
          <p:nvSpPr>
            <p:cNvPr id="75" name="object 22">
              <a:extLst>
                <a:ext uri="{FF2B5EF4-FFF2-40B4-BE49-F238E27FC236}">
                  <a16:creationId xmlns:a16="http://schemas.microsoft.com/office/drawing/2014/main" id="{C6A1CD20-7223-40DB-BD59-2890EA5898C8}"/>
                </a:ext>
              </a:extLst>
            </p:cNvPr>
            <p:cNvSpPr/>
            <p:nvPr/>
          </p:nvSpPr>
          <p:spPr>
            <a:xfrm>
              <a:off x="2462783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23">
              <a:extLst>
                <a:ext uri="{FF2B5EF4-FFF2-40B4-BE49-F238E27FC236}">
                  <a16:creationId xmlns:a16="http://schemas.microsoft.com/office/drawing/2014/main" id="{385C82C1-400E-4121-866D-39DE3FD18E49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96311" y="5049012"/>
              <a:ext cx="589788" cy="275843"/>
            </a:xfrm>
            <a:prstGeom prst="rect">
              <a:avLst/>
            </a:prstGeom>
          </p:spPr>
        </p:pic>
      </p:grpSp>
      <p:sp>
        <p:nvSpPr>
          <p:cNvPr id="77" name="object 26">
            <a:extLst>
              <a:ext uri="{FF2B5EF4-FFF2-40B4-BE49-F238E27FC236}">
                <a16:creationId xmlns:a16="http://schemas.microsoft.com/office/drawing/2014/main" id="{2411102C-B4BF-46D8-977B-45D53A23135A}"/>
              </a:ext>
            </a:extLst>
          </p:cNvPr>
          <p:cNvSpPr txBox="1"/>
          <p:nvPr/>
        </p:nvSpPr>
        <p:spPr>
          <a:xfrm>
            <a:off x="1437132" y="2785503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86BE1EA-6E3E-463C-89B8-FAC0A6083C2F}"/>
              </a:ext>
            </a:extLst>
          </p:cNvPr>
          <p:cNvSpPr txBox="1"/>
          <p:nvPr/>
        </p:nvSpPr>
        <p:spPr>
          <a:xfrm>
            <a:off x="2172882" y="4027128"/>
            <a:ext cx="1471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8/9/10</a:t>
            </a:r>
          </a:p>
          <a:p>
            <a:r>
              <a:rPr lang="en-CA" dirty="0"/>
              <a:t>Orange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8B14D6D-88EF-444A-9218-A179080DAFB1}"/>
              </a:ext>
            </a:extLst>
          </p:cNvPr>
          <p:cNvSpPr txBox="1"/>
          <p:nvPr/>
        </p:nvSpPr>
        <p:spPr>
          <a:xfrm>
            <a:off x="4370380" y="3995420"/>
            <a:ext cx="1471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8/9/10</a:t>
            </a:r>
          </a:p>
          <a:p>
            <a:r>
              <a:rPr lang="en-CA" dirty="0"/>
              <a:t>Royal Blue</a:t>
            </a:r>
          </a:p>
        </p:txBody>
      </p:sp>
      <p:sp>
        <p:nvSpPr>
          <p:cNvPr id="81" name="object 19">
            <a:extLst>
              <a:ext uri="{FF2B5EF4-FFF2-40B4-BE49-F238E27FC236}">
                <a16:creationId xmlns:a16="http://schemas.microsoft.com/office/drawing/2014/main" id="{4006B762-839D-4DF9-9760-9759048FF931}"/>
              </a:ext>
            </a:extLst>
          </p:cNvPr>
          <p:cNvSpPr/>
          <p:nvPr/>
        </p:nvSpPr>
        <p:spPr>
          <a:xfrm>
            <a:off x="2638170" y="5523750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7432"/>
                </a:lnTo>
                <a:lnTo>
                  <a:pt x="28956" y="27432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89560"/>
                </a:lnTo>
                <a:lnTo>
                  <a:pt x="618744" y="289560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7432"/>
                </a:moveTo>
                <a:lnTo>
                  <a:pt x="13716" y="27432"/>
                </a:lnTo>
                <a:lnTo>
                  <a:pt x="28956" y="13716"/>
                </a:lnTo>
                <a:lnTo>
                  <a:pt x="28956" y="27432"/>
                </a:lnTo>
                <a:close/>
              </a:path>
              <a:path w="619125" h="304800">
                <a:moveTo>
                  <a:pt x="591312" y="27432"/>
                </a:moveTo>
                <a:lnTo>
                  <a:pt x="28956" y="27432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7432"/>
                </a:lnTo>
                <a:close/>
              </a:path>
              <a:path w="619125" h="304800">
                <a:moveTo>
                  <a:pt x="591312" y="289560"/>
                </a:moveTo>
                <a:lnTo>
                  <a:pt x="591312" y="13716"/>
                </a:lnTo>
                <a:lnTo>
                  <a:pt x="605028" y="27432"/>
                </a:lnTo>
                <a:lnTo>
                  <a:pt x="618744" y="27432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89560"/>
                </a:lnTo>
                <a:close/>
              </a:path>
              <a:path w="619125" h="304800">
                <a:moveTo>
                  <a:pt x="618744" y="27432"/>
                </a:moveTo>
                <a:lnTo>
                  <a:pt x="605028" y="27432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7432"/>
                </a:lnTo>
                <a:close/>
              </a:path>
              <a:path w="619125" h="304800">
                <a:moveTo>
                  <a:pt x="28956" y="289560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89560"/>
                </a:lnTo>
                <a:close/>
              </a:path>
              <a:path w="619125" h="304800">
                <a:moveTo>
                  <a:pt x="591312" y="289560"/>
                </a:moveTo>
                <a:lnTo>
                  <a:pt x="28956" y="289560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89560"/>
                </a:lnTo>
                <a:close/>
              </a:path>
              <a:path w="619125" h="304800">
                <a:moveTo>
                  <a:pt x="618744" y="289560"/>
                </a:moveTo>
                <a:lnTo>
                  <a:pt x="591312" y="289560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89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9CDFE1-BC4C-492A-8745-2222ED26357A}"/>
              </a:ext>
            </a:extLst>
          </p:cNvPr>
          <p:cNvSpPr/>
          <p:nvPr/>
        </p:nvSpPr>
        <p:spPr>
          <a:xfrm>
            <a:off x="2172882" y="1981200"/>
            <a:ext cx="5599518" cy="60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/>
              <a:t>Terry Fox Drive</a:t>
            </a:r>
          </a:p>
        </p:txBody>
      </p:sp>
    </p:spTree>
    <p:extLst>
      <p:ext uri="{BB962C8B-B14F-4D97-AF65-F5344CB8AC3E}">
        <p14:creationId xmlns:p14="http://schemas.microsoft.com/office/powerpoint/2010/main" val="345129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1970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2945</TotalTime>
  <Words>54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Parents Guide 2019 [Compatibility Mode]</dc:title>
  <dc:creator>Tim</dc:creator>
  <cp:lastModifiedBy>Dawn Dinsdale</cp:lastModifiedBy>
  <cp:revision>22</cp:revision>
  <dcterms:created xsi:type="dcterms:W3CDTF">2021-03-04T13:15:41Z</dcterms:created>
  <dcterms:modified xsi:type="dcterms:W3CDTF">2021-06-22T00:07:48Z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2019-05-19T00:00:00Z</vt:filetime>
  </property>
  <property fmtid="{D5CDD505-2E9C-101B-9397-08002B2CF9AE}" pid="3" name="LastSaved">
    <vt:filetime>2021-03-04T00:00:00Z</vt:filetime>
  </property>
</Properties>
</file>